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1.bin" ContentType="audio/unknown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bin" ContentType="audi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3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5" r:id="rId3"/>
    <p:sldId id="281" r:id="rId4"/>
    <p:sldId id="266" r:id="rId5"/>
    <p:sldId id="268" r:id="rId6"/>
    <p:sldId id="269" r:id="rId7"/>
    <p:sldId id="284" r:id="rId8"/>
    <p:sldId id="271" r:id="rId9"/>
    <p:sldId id="274" r:id="rId10"/>
    <p:sldId id="272" r:id="rId11"/>
    <p:sldId id="275" r:id="rId12"/>
    <p:sldId id="276" r:id="rId13"/>
    <p:sldId id="277" r:id="rId14"/>
    <p:sldId id="282" r:id="rId15"/>
    <p:sldId id="278" r:id="rId16"/>
    <p:sldId id="292" r:id="rId17"/>
    <p:sldId id="287" r:id="rId18"/>
    <p:sldId id="288" r:id="rId19"/>
    <p:sldId id="293" r:id="rId20"/>
    <p:sldId id="291" r:id="rId21"/>
    <p:sldId id="295" r:id="rId22"/>
    <p:sldId id="267" r:id="rId23"/>
    <p:sldId id="286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4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1575E-F71E-4740-B54F-1C7634187F29}" type="datetimeFigureOut">
              <a:rPr lang="en-US" smtClean="0"/>
              <a:t>11/7/12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5AA49-E2CD-AC47-8743-8C2F9407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95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EE16D-914A-BC46-8F58-0987E40D6D9B}" type="datetimeFigureOut">
              <a:rPr lang="en-US" smtClean="0"/>
              <a:t>11/7/12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06F93-A8A5-DD47-8584-DD327C88F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6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rought" TargetMode="External"/><Relationship Id="rId4" Type="http://schemas.openxmlformats.org/officeDocument/2006/relationships/hyperlink" Target="http://en.wikipedia.org/wiki/Crop_rotation" TargetMode="External"/><Relationship Id="rId5" Type="http://schemas.openxmlformats.org/officeDocument/2006/relationships/hyperlink" Target="http://en.wikipedia.org/wiki/Cover_crop" TargetMode="External"/><Relationship Id="rId6" Type="http://schemas.openxmlformats.org/officeDocument/2006/relationships/hyperlink" Target="http://en.wikipedia.org/wiki/Aeolian_processe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://en.wikipedia.org/wiki/Atlantic_Ocean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1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active use of land…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48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dust bowl, Dirty</a:t>
            </a:r>
            <a:r>
              <a:rPr lang="en-US" baseline="0" dirty="0" smtClean="0"/>
              <a:t> Thirties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08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phenomenon was caused by severe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drought combined with farming methods that did not include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crop rotation, fallow fields,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cover crops or other techniques such as soil terracing and wind-breaking trees to prevent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wind erosion.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89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of the soil ended up deposited 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Atlantic Ocean, carried by prevailing winds.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availability of nutrients.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9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succession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0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Secondary Disruptive</a:t>
            </a:r>
            <a:r>
              <a:rPr lang="en-US" baseline="0" dirty="0" smtClean="0"/>
              <a:t>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54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intermediate frequency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disturbance. all species coexist.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diversity is at a maximum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Pristine Prairie</a:t>
            </a:r>
            <a:r>
              <a:rPr lang="en-US" baseline="0" dirty="0" smtClean="0"/>
              <a:t> with herbaceous asters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7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Conifer forest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Disturbance, Human use Exotic species invasion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9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Deforestation, Clear</a:t>
            </a:r>
            <a:r>
              <a:rPr lang="en-US" baseline="0" dirty="0" smtClean="0"/>
              <a:t> Cutting, Lumbering, making way for farm land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Stripped land, devastated species richness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86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change through</a:t>
            </a:r>
            <a:r>
              <a:rPr lang="en-US" baseline="0" dirty="0" smtClean="0"/>
              <a:t>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86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Modern </a:t>
            </a:r>
            <a:r>
              <a:rPr lang="en-US" dirty="0" smtClean="0"/>
              <a:t>agricultural plots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9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preparation of land for farm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6F93-A8A5-DD47-8584-DD327C88F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/>
    <p:sndAc>
      <p:stSnd>
        <p:snd r:embed="rId1" name="Slide Projector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765232-EEF7-8B49-BBBC-D4ABA6CE9264}" type="datetimeFigureOut">
              <a:rPr lang="en-US" smtClean="0"/>
              <a:t>11/6/12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100CEE-CA02-4D4F-B637-B3ECD484BC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ransition xmlns:p14="http://schemas.microsoft.com/office/powerpoint/2010/main" spd="slow">
    <p:pull/>
    <p:sndAc>
      <p:stSnd>
        <p:snd r:embed="rId14" name="Slide Projector"/>
      </p:stSnd>
    </p:sndAc>
  </p:transition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audio" Target="../media/audio1.bin"/><Relationship Id="rId6" Type="http://schemas.openxmlformats.org/officeDocument/2006/relationships/image" Target="../media/image20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audio" Target="../media/audio1.bin"/><Relationship Id="rId6" Type="http://schemas.openxmlformats.org/officeDocument/2006/relationships/image" Target="../media/image23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28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audio" Target="../media/audio1.bin"/><Relationship Id="rId6" Type="http://schemas.openxmlformats.org/officeDocument/2006/relationships/image" Target="../media/image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audio" Target="../media/audio1.bin"/><Relationship Id="rId6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100" y="4384027"/>
            <a:ext cx="7086600" cy="18478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Nicholas C. Smith-Washington</a:t>
            </a:r>
            <a:endParaRPr lang="en-US" b="0" dirty="0">
              <a:solidFill>
                <a:srgbClr val="00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1099" y="1838943"/>
            <a:ext cx="7708257" cy="1109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0000"/>
                </a:solidFill>
                <a:latin typeface="American Typewriter"/>
                <a:cs typeface="American Typewriter"/>
              </a:rPr>
              <a:t>Old-field Succession</a:t>
            </a:r>
            <a:endParaRPr lang="en-US" b="0" dirty="0">
              <a:solidFill>
                <a:srgbClr val="00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350521849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Applause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armville 4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r="26941"/>
          <a:stretch>
            <a:fillRect/>
          </a:stretch>
        </p:blipFill>
        <p:spPr/>
      </p:pic>
      <p:pic>
        <p:nvPicPr>
          <p:cNvPr id="8" name="Content Placeholder 7" descr="farmville 3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3" r="26133"/>
          <a:stretch>
            <a:fillRect/>
          </a:stretch>
        </p:blipFill>
        <p:spPr/>
      </p:pic>
      <p:pic>
        <p:nvPicPr>
          <p:cNvPr id="9" name="Picture 8" descr="farmville-logo-660x23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94" y="198447"/>
            <a:ext cx="4153658" cy="14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94466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st Bowl 8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374"/>
          <a:stretch>
            <a:fillRect/>
          </a:stretch>
        </p:blipFill>
        <p:spPr>
          <a:xfrm>
            <a:off x="610187" y="1073238"/>
            <a:ext cx="7923627" cy="4711524"/>
          </a:xfrm>
        </p:spPr>
      </p:pic>
    </p:spTree>
    <p:extLst>
      <p:ext uri="{BB962C8B-B14F-4D97-AF65-F5344CB8AC3E}">
        <p14:creationId xmlns:p14="http://schemas.microsoft.com/office/powerpoint/2010/main" val="1171011809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st Bowl 4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11822" r="8020" b="10927"/>
          <a:stretch/>
        </p:blipFill>
        <p:spPr>
          <a:xfrm>
            <a:off x="1410458" y="716890"/>
            <a:ext cx="6323084" cy="5424220"/>
          </a:xfrm>
        </p:spPr>
      </p:pic>
    </p:spTree>
    <p:extLst>
      <p:ext uri="{BB962C8B-B14F-4D97-AF65-F5344CB8AC3E}">
        <p14:creationId xmlns:p14="http://schemas.microsoft.com/office/powerpoint/2010/main" val="2279821629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st bowl 2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b="9633"/>
          <a:stretch>
            <a:fillRect/>
          </a:stretch>
        </p:blipFill>
        <p:spPr>
          <a:xfrm>
            <a:off x="588736" y="1060483"/>
            <a:ext cx="7966529" cy="4737034"/>
          </a:xfrm>
        </p:spPr>
      </p:pic>
    </p:spTree>
    <p:extLst>
      <p:ext uri="{BB962C8B-B14F-4D97-AF65-F5344CB8AC3E}">
        <p14:creationId xmlns:p14="http://schemas.microsoft.com/office/powerpoint/2010/main" val="3781356298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il quality FINAL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168" y="1225059"/>
            <a:ext cx="7835664" cy="4407882"/>
          </a:xfrm>
        </p:spPr>
      </p:pic>
    </p:spTree>
    <p:extLst>
      <p:ext uri="{BB962C8B-B14F-4D97-AF65-F5344CB8AC3E}">
        <p14:creationId xmlns:p14="http://schemas.microsoft.com/office/powerpoint/2010/main" val="3786824521"/>
      </p:ext>
    </p:extLst>
  </p:cSld>
  <p:clrMapOvr>
    <a:masterClrMapping/>
  </p:clrMapOvr>
  <p:transition xmlns:p14="http://schemas.microsoft.com/office/powerpoint/2010/main" spd="slow">
    <p:pull/>
    <p:sndAc>
      <p:stSnd>
        <p:snd r:embed="rId5" name="Slide Projector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1-06 at 9.26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77" y="568880"/>
            <a:ext cx="6405662" cy="51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3352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07 at 4.43.0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1"/>
          <a:stretch/>
        </p:blipFill>
        <p:spPr>
          <a:xfrm>
            <a:off x="686848" y="421519"/>
            <a:ext cx="7892788" cy="52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0062"/>
      </p:ext>
    </p:extLst>
  </p:cSld>
  <p:clrMapOvr>
    <a:masterClrMapping/>
  </p:clrMapOvr>
  <p:transition xmlns:p14="http://schemas.microsoft.com/office/powerpoint/2010/main" spd="slow">
    <p:pull/>
    <p:sndAc>
      <p:stSnd>
        <p:snd r:embed="rId2" name="Slide Projector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656" y="1242564"/>
            <a:ext cx="7921339" cy="44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80452"/>
      </p:ext>
    </p:extLst>
  </p:cSld>
  <p:clrMapOvr>
    <a:masterClrMapping/>
  </p:clrMapOvr>
  <p:transition xmlns:p14="http://schemas.microsoft.com/office/powerpoint/2010/main" spd="slow">
    <p:pull/>
    <p:sndAc>
      <p:stSnd>
        <p:snd r:embed="rId5" name="Slide Projector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8" y="1014731"/>
            <a:ext cx="8616525" cy="4713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019363"/>
      </p:ext>
    </p:extLst>
  </p:cSld>
  <p:clrMapOvr>
    <a:masterClrMapping/>
  </p:clrMapOvr>
  <p:transition xmlns:p14="http://schemas.microsoft.com/office/powerpoint/2010/main" spd="slow">
    <p:pull/>
    <p:sndAc>
      <p:stSnd>
        <p:snd r:embed="rId2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07 at 4.59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6" y="696263"/>
            <a:ext cx="8162775" cy="47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37422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ld-flowers-on-Minnesota-prairie-MN-0474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" b="5313"/>
          <a:stretch>
            <a:fillRect/>
          </a:stretch>
        </p:blipFill>
        <p:spPr>
          <a:xfrm>
            <a:off x="935831" y="1266872"/>
            <a:ext cx="7272339" cy="4324257"/>
          </a:xfrm>
        </p:spPr>
      </p:pic>
    </p:spTree>
    <p:extLst>
      <p:ext uri="{BB962C8B-B14F-4D97-AF65-F5344CB8AC3E}">
        <p14:creationId xmlns:p14="http://schemas.microsoft.com/office/powerpoint/2010/main" val="3793026668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07 at 4.5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0" y="1080344"/>
            <a:ext cx="8166090" cy="41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0380"/>
      </p:ext>
    </p:extLst>
  </p:cSld>
  <p:clrMapOvr>
    <a:masterClrMapping/>
  </p:clrMapOvr>
  <p:transition xmlns:p14="http://schemas.microsoft.com/office/powerpoint/2010/main" spd="slow">
    <p:pull/>
    <p:sndAc>
      <p:stSnd>
        <p:snd r:embed="rId2" name="Slide Projector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07 at 4.58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6"/>
          <a:stretch/>
        </p:blipFill>
        <p:spPr>
          <a:xfrm>
            <a:off x="1839383" y="282962"/>
            <a:ext cx="5555969" cy="62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50678"/>
      </p:ext>
    </p:extLst>
  </p:cSld>
  <p:clrMapOvr>
    <a:masterClrMapping/>
  </p:clrMapOvr>
  <p:transition xmlns:p14="http://schemas.microsoft.com/office/powerpoint/2010/main" spd="slow">
    <p:pull/>
    <p:sndAc>
      <p:stSnd>
        <p:snd r:embed="rId2" name="Slide Projector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ld field Succession clip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230" y="1249647"/>
            <a:ext cx="7691540" cy="4358707"/>
          </a:xfrm>
        </p:spPr>
      </p:pic>
    </p:spTree>
    <p:extLst>
      <p:ext uri="{BB962C8B-B14F-4D97-AF65-F5344CB8AC3E}">
        <p14:creationId xmlns:p14="http://schemas.microsoft.com/office/powerpoint/2010/main" val="3874159064"/>
      </p:ext>
    </p:extLst>
  </p:cSld>
  <p:clrMapOvr>
    <a:masterClrMapping/>
  </p:clrMapOvr>
  <p:transition xmlns:p14="http://schemas.microsoft.com/office/powerpoint/2010/main" spd="slow">
    <p:pull/>
    <p:sndAc>
      <p:stSnd>
        <p:snd r:embed="rId4" name="Slide Projector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077" y="231523"/>
            <a:ext cx="4934123" cy="807018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182" y="1283291"/>
            <a:ext cx="8227947" cy="54506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Meiners, S. J. 2007. Native and exotic plant species </a:t>
            </a:r>
            <a:r>
              <a:rPr lang="en-US" dirty="0" smtClean="0"/>
              <a:t>exhibit </a:t>
            </a:r>
            <a:r>
              <a:rPr lang="en-US" dirty="0"/>
              <a:t>similar population </a:t>
            </a:r>
            <a:r>
              <a:rPr lang="en-US" dirty="0" smtClean="0"/>
              <a:t>	dynamics </a:t>
            </a:r>
            <a:r>
              <a:rPr lang="en-US" dirty="0"/>
              <a:t>during </a:t>
            </a:r>
            <a:r>
              <a:rPr lang="en-US" dirty="0" smtClean="0"/>
              <a:t>succession</a:t>
            </a:r>
            <a:r>
              <a:rPr lang="en-US" dirty="0"/>
              <a:t>. Ecology 88:1098-1104.</a:t>
            </a:r>
          </a:p>
          <a:p>
            <a:r>
              <a:rPr lang="en-US" dirty="0"/>
              <a:t>Smith, T. M., and Robert Leo. Smith. </a:t>
            </a:r>
            <a:r>
              <a:rPr lang="en-US" i="1" dirty="0"/>
              <a:t>Elements of </a:t>
            </a:r>
            <a:r>
              <a:rPr lang="en-US" i="1" dirty="0" smtClean="0"/>
              <a:t>Ecology</a:t>
            </a:r>
            <a:r>
              <a:rPr lang="en-US" dirty="0"/>
              <a:t>. San Francisco: Pearson </a:t>
            </a:r>
            <a:r>
              <a:rPr lang="en-US" dirty="0" smtClean="0"/>
              <a:t>	Benjamin Cummings</a:t>
            </a:r>
            <a:r>
              <a:rPr lang="en-US" dirty="0"/>
              <a:t>, 2012. Print</a:t>
            </a:r>
            <a:r>
              <a:rPr lang="en-US" dirty="0" smtClean="0"/>
              <a:t>.</a:t>
            </a:r>
          </a:p>
          <a:p>
            <a:r>
              <a:rPr lang="en-US" dirty="0" err="1"/>
              <a:t>Baumeister</a:t>
            </a:r>
            <a:r>
              <a:rPr lang="en-US" dirty="0"/>
              <a:t>, D., and R. M. Callaway. 2006. A hierarchy of mechanisms benefits other </a:t>
            </a:r>
            <a:r>
              <a:rPr lang="en-US" dirty="0" smtClean="0"/>
              <a:t>	plant </a:t>
            </a:r>
            <a:r>
              <a:rPr lang="en-US" dirty="0"/>
              <a:t>species. Ecology 87: 1816-1830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Baumeister</a:t>
            </a:r>
            <a:r>
              <a:rPr lang="en-US" dirty="0"/>
              <a:t>, D., and R. M. Callaway. 2006. Facilitation by 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flexilis</a:t>
            </a:r>
            <a:r>
              <a:rPr lang="en-US" dirty="0"/>
              <a:t> during </a:t>
            </a:r>
            <a:r>
              <a:rPr lang="en-US" dirty="0" smtClean="0"/>
              <a:t>	succession</a:t>
            </a:r>
            <a:r>
              <a:rPr lang="en-US" dirty="0"/>
              <a:t>: a hierarchy of mechanisms benefits other plant species. Ecology </a:t>
            </a:r>
            <a:r>
              <a:rPr lang="en-US" dirty="0" smtClean="0"/>
              <a:t>	87</a:t>
            </a:r>
            <a:r>
              <a:rPr lang="en-US" dirty="0"/>
              <a:t>: 1816-1830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Fortner, A. M., and J. F. </a:t>
            </a:r>
            <a:r>
              <a:rPr lang="en-US" dirty="0" err="1"/>
              <a:t>Weltzin</a:t>
            </a:r>
            <a:r>
              <a:rPr lang="en-US" dirty="0"/>
              <a:t>. 2007. Competitive hierarchy for four common old</a:t>
            </a:r>
            <a:r>
              <a:rPr lang="en-US" dirty="0" smtClean="0"/>
              <a:t>-	field </a:t>
            </a:r>
            <a:r>
              <a:rPr lang="en-US" dirty="0"/>
              <a:t>plant species depends on resource identity and availability. Journal of the </a:t>
            </a:r>
            <a:r>
              <a:rPr lang="en-US" dirty="0" smtClean="0"/>
              <a:t>	Torrey </a:t>
            </a:r>
            <a:r>
              <a:rPr lang="en-US" dirty="0"/>
              <a:t>Botanical Society 134:166-176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Rudgers</a:t>
            </a:r>
            <a:r>
              <a:rPr lang="en-US" dirty="0"/>
              <a:t>, J.A., J. </a:t>
            </a:r>
            <a:r>
              <a:rPr lang="en-US" dirty="0" err="1"/>
              <a:t>Holah</a:t>
            </a:r>
            <a:r>
              <a:rPr lang="en-US" dirty="0"/>
              <a:t>, S. P. Orr, and K. Clay. 2007. Forest succession suppressed by </a:t>
            </a:r>
            <a:r>
              <a:rPr lang="en-US" dirty="0" smtClean="0"/>
              <a:t>	an </a:t>
            </a:r>
            <a:r>
              <a:rPr lang="en-US" dirty="0"/>
              <a:t>introduced plant-fungal symbiosis. Ecology 88: 18-25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Vile, D., B. Shipley, and E. </a:t>
            </a:r>
            <a:r>
              <a:rPr lang="en-US" dirty="0" err="1"/>
              <a:t>Garnier</a:t>
            </a:r>
            <a:r>
              <a:rPr lang="en-US" dirty="0"/>
              <a:t>. 2006. A structural equation model to integrate </a:t>
            </a:r>
            <a:r>
              <a:rPr lang="en-US" dirty="0" smtClean="0"/>
              <a:t>	changes </a:t>
            </a:r>
            <a:r>
              <a:rPr lang="en-US" dirty="0"/>
              <a:t>in functional strategies during old-field succession. Ecology 87: </a:t>
            </a:r>
            <a:r>
              <a:rPr lang="en-US" dirty="0" smtClean="0"/>
              <a:t>	504</a:t>
            </a:r>
            <a:r>
              <a:rPr lang="en-US" dirty="0"/>
              <a:t>-517.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66873"/>
      </p:ext>
    </p:extLst>
  </p:cSld>
  <p:clrMapOvr>
    <a:masterClrMapping/>
  </p:clrMapOvr>
  <p:transition xmlns:p14="http://schemas.microsoft.com/office/powerpoint/2010/main" spd="slow">
    <p:pull/>
    <p:sndAc>
      <p:stSnd>
        <p:snd r:embed="rId2" name="Slide Projector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29623" y="289793"/>
            <a:ext cx="3677075" cy="2076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Content Placeholder 8" descr="Untit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7" b="-891"/>
          <a:stretch/>
        </p:blipFill>
        <p:spPr>
          <a:xfrm>
            <a:off x="2829623" y="1953946"/>
            <a:ext cx="3730354" cy="35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43532"/>
      </p:ext>
    </p:extLst>
  </p:cSld>
  <p:clrMapOvr>
    <a:masterClrMapping/>
  </p:clrMapOvr>
  <p:transition xmlns:p14="http://schemas.microsoft.com/office/powerpoint/2010/main" spd="slow">
    <p:pull/>
    <p:sndAc>
      <p:stSnd>
        <p:snd r:embed="rId2" name="Slide Projector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ker-forrest_144956683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" b="2530"/>
          <a:stretch>
            <a:fillRect/>
          </a:stretch>
        </p:blipFill>
        <p:spPr>
          <a:xfrm>
            <a:off x="935831" y="1266872"/>
            <a:ext cx="7272339" cy="4324257"/>
          </a:xfrm>
        </p:spPr>
      </p:pic>
    </p:spTree>
    <p:extLst>
      <p:ext uri="{BB962C8B-B14F-4D97-AF65-F5344CB8AC3E}">
        <p14:creationId xmlns:p14="http://schemas.microsoft.com/office/powerpoint/2010/main" val="401437110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eamstime_233635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 b="5207"/>
          <a:stretch>
            <a:fillRect/>
          </a:stretch>
        </p:blipFill>
        <p:spPr>
          <a:xfrm>
            <a:off x="935831" y="1266872"/>
            <a:ext cx="7272339" cy="4324257"/>
          </a:xfrm>
        </p:spPr>
      </p:pic>
    </p:spTree>
    <p:extLst>
      <p:ext uri="{BB962C8B-B14F-4D97-AF65-F5344CB8AC3E}">
        <p14:creationId xmlns:p14="http://schemas.microsoft.com/office/powerpoint/2010/main" val="3881101207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utting With GUN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504" y="1219623"/>
            <a:ext cx="7854992" cy="4418755"/>
          </a:xfrm>
        </p:spPr>
      </p:pic>
    </p:spTree>
    <p:extLst>
      <p:ext uri="{BB962C8B-B14F-4D97-AF65-F5344CB8AC3E}">
        <p14:creationId xmlns:p14="http://schemas.microsoft.com/office/powerpoint/2010/main" val="162851053"/>
      </p:ext>
    </p:extLst>
  </p:cSld>
  <p:clrMapOvr>
    <a:masterClrMapping/>
  </p:clrMapOvr>
  <p:transition xmlns:p14="http://schemas.microsoft.com/office/powerpoint/2010/main" spd="slow">
    <p:pull/>
    <p:sndAc>
      <p:stSnd>
        <p:snd r:embed="rId5" name="Slide Projector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ear cutting 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5192"/>
          <a:stretch>
            <a:fillRect/>
          </a:stretch>
        </p:blipFill>
        <p:spPr>
          <a:xfrm>
            <a:off x="935831" y="1266872"/>
            <a:ext cx="7272339" cy="4324257"/>
          </a:xfrm>
        </p:spPr>
      </p:pic>
    </p:spTree>
    <p:extLst>
      <p:ext uri="{BB962C8B-B14F-4D97-AF65-F5344CB8AC3E}">
        <p14:creationId xmlns:p14="http://schemas.microsoft.com/office/powerpoint/2010/main" val="515243390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ng Farmlan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442" y="1243602"/>
            <a:ext cx="8470647" cy="4765086"/>
          </a:xfrm>
        </p:spPr>
      </p:pic>
    </p:spTree>
    <p:extLst>
      <p:ext uri="{BB962C8B-B14F-4D97-AF65-F5344CB8AC3E}">
        <p14:creationId xmlns:p14="http://schemas.microsoft.com/office/powerpoint/2010/main" val="41570809"/>
      </p:ext>
    </p:extLst>
  </p:cSld>
  <p:clrMapOvr>
    <a:masterClrMapping/>
  </p:clrMapOvr>
  <p:transition xmlns:p14="http://schemas.microsoft.com/office/powerpoint/2010/main" spd="slow">
    <p:pull/>
    <p:sndAc>
      <p:stSnd>
        <p:snd r:embed="rId5" name="Slide Projector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armland-300x20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>
          <a:xfrm>
            <a:off x="595246" y="955027"/>
            <a:ext cx="8321053" cy="4947947"/>
          </a:xfrm>
        </p:spPr>
      </p:pic>
    </p:spTree>
    <p:extLst>
      <p:ext uri="{BB962C8B-B14F-4D97-AF65-F5344CB8AC3E}">
        <p14:creationId xmlns:p14="http://schemas.microsoft.com/office/powerpoint/2010/main" val="1143233070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mmercial farming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b="5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5411681"/>
      </p:ext>
    </p:extLst>
  </p:cSld>
  <p:clrMapOvr>
    <a:masterClrMapping/>
  </p:clrMapOvr>
  <p:transition xmlns:p14="http://schemas.microsoft.com/office/powerpoint/2010/main" spd="slow">
    <p:pull/>
    <p:sndAc>
      <p:stSnd>
        <p:snd r:embed="rId3" name="Slide Projector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879</TotalTime>
  <Words>182</Words>
  <Application>Microsoft Macintosh PowerPoint</Application>
  <PresentationFormat>On-screen Show (4:3)</PresentationFormat>
  <Paragraphs>46</Paragraphs>
  <Slides>24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Tradition</vt:lpstr>
      <vt:lpstr>  Nicholas C. Smith-Washington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Old-field succession</dc:title>
  <dc:creator>Nicholas Smith-Washington</dc:creator>
  <cp:lastModifiedBy>Nicholas Smith-Washington</cp:lastModifiedBy>
  <cp:revision>23</cp:revision>
  <cp:lastPrinted>2012-11-07T11:10:50Z</cp:lastPrinted>
  <dcterms:created xsi:type="dcterms:W3CDTF">2012-11-06T20:31:41Z</dcterms:created>
  <dcterms:modified xsi:type="dcterms:W3CDTF">2012-11-07T11:11:18Z</dcterms:modified>
</cp:coreProperties>
</file>